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74320"/>
            <a:ext cx="1367028" cy="457200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74320"/>
            <a:ext cx="475488" cy="457200"/>
          </a:xfrm>
          <a:prstGeom prst="rect">
            <a:avLst/>
          </a:prstGeom>
        </p:spPr>
      </p:pic>
      <p:pic>
        <p:nvPicPr>
          <p:cNvPr id="4" name="Image 2" descr="/home/claude/im/L9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274320"/>
            <a:ext cx="457200" cy="457200"/>
          </a:xfrm>
          <a:prstGeom prst="rect">
            <a:avLst/>
          </a:prstGeom>
        </p:spPr>
      </p:pic>
      <p:pic>
        <p:nvPicPr>
          <p:cNvPr id="5" name="Image 3" descr="/home/claude/im/L1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274320"/>
            <a:ext cx="457200" cy="45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OF COMPUTER SCIENCE AND ENGINEERING</a:t>
            </a:r>
            <a:endParaRPr lang="en-US" sz="1200" dirty="0"/>
          </a:p>
        </p:txBody>
      </p:sp>
      <p:pic>
        <p:nvPicPr>
          <p:cNvPr id="7" name="Image 4" descr="/home/claude/im/L5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1188720"/>
            <a:ext cx="1113739" cy="548640"/>
          </a:xfrm>
          <a:prstGeom prst="rect">
            <a:avLst/>
          </a:prstGeom>
        </p:spPr>
      </p:pic>
      <p:pic>
        <p:nvPicPr>
          <p:cNvPr id="8" name="Image 5" descr="/home/claude/im/L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1828800"/>
            <a:ext cx="3007462" cy="1005840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457200" y="2926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HOURS HACKATHON  |  KRATOS’26  |  14 &amp; 15 OCTOBER 2026</a:t>
            </a:r>
            <a:endParaRPr lang="en-US" sz="1100" dirty="0"/>
          </a:p>
        </p:txBody>
      </p:sp>
      <p:sp>
        <p:nvSpPr>
          <p:cNvPr id="10" name="Shape 2"/>
          <p:cNvSpPr/>
          <p:nvPr/>
        </p:nvSpPr>
        <p:spPr>
          <a:xfrm>
            <a:off x="1371600" y="3337560"/>
            <a:ext cx="6400800" cy="1371600"/>
          </a:xfrm>
          <a:prstGeom prst="roundRect">
            <a:avLst>
              <a:gd name="adj" fmla="val 6667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3"/>
          <p:cNvSpPr txBox="1"/>
          <p:nvPr/>
        </p:nvSpPr>
        <p:spPr>
          <a:xfrm>
            <a:off x="1554480" y="3401568"/>
            <a:ext cx="237744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Statement ID :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931920" y="3401568"/>
            <a:ext cx="365760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PS-XXXX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1554480" y="3721608"/>
            <a:ext cx="237744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Statement Title :</a:t>
            </a:r>
            <a:endParaRPr lang="en-US" sz="1150" dirty="0"/>
          </a:p>
        </p:txBody>
      </p:sp>
      <p:sp>
        <p:nvSpPr>
          <p:cNvPr id="14" name="Text 6"/>
          <p:cNvSpPr txBox="1"/>
          <p:nvPr/>
        </p:nvSpPr>
        <p:spPr>
          <a:xfrm>
            <a:off x="3931920" y="3721608"/>
            <a:ext cx="365760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 title here</a:t>
            </a:r>
            <a:endParaRPr lang="en-US" sz="1150" dirty="0"/>
          </a:p>
        </p:txBody>
      </p:sp>
      <p:sp>
        <p:nvSpPr>
          <p:cNvPr id="15" name="Text 7"/>
          <p:cNvSpPr txBox="1"/>
          <p:nvPr/>
        </p:nvSpPr>
        <p:spPr>
          <a:xfrm>
            <a:off x="1554480" y="4041648"/>
            <a:ext cx="237744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/ Category :</a:t>
            </a:r>
            <a:endParaRPr lang="en-US" sz="1150" dirty="0"/>
          </a:p>
        </p:txBody>
      </p:sp>
      <p:sp>
        <p:nvSpPr>
          <p:cNvPr id="16" name="Text 8"/>
          <p:cNvSpPr txBox="1"/>
          <p:nvPr/>
        </p:nvSpPr>
        <p:spPr>
          <a:xfrm>
            <a:off x="3931920" y="4041648"/>
            <a:ext cx="365760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 theme</a:t>
            </a:r>
            <a:endParaRPr lang="en-US" sz="1150" dirty="0"/>
          </a:p>
        </p:txBody>
      </p:sp>
      <p:sp>
        <p:nvSpPr>
          <p:cNvPr id="17" name="Text 9"/>
          <p:cNvSpPr txBox="1"/>
          <p:nvPr/>
        </p:nvSpPr>
        <p:spPr>
          <a:xfrm>
            <a:off x="1554480" y="4361688"/>
            <a:ext cx="237744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Name :</a:t>
            </a:r>
            <a:endParaRPr lang="en-US" sz="1150" dirty="0"/>
          </a:p>
        </p:txBody>
      </p:sp>
      <p:sp>
        <p:nvSpPr>
          <p:cNvPr id="18" name="Text 10"/>
          <p:cNvSpPr txBox="1"/>
          <p:nvPr/>
        </p:nvSpPr>
        <p:spPr>
          <a:xfrm>
            <a:off x="3931920" y="4361688"/>
            <a:ext cx="3657600" cy="2926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 Name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DETAILS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2920" y="128016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Name: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 Name   </a:t>
            </a:r>
            <a:pPr indent="0" marL="0">
              <a:buNone/>
            </a:pPr>
            <a:r>
              <a:rPr lang="en-US" sz="13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College: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Easwari Engineering College</a:t>
            </a:r>
            <a:endParaRPr lang="en-US" sz="1300" dirty="0"/>
          </a:p>
        </p:txBody>
      </p:sp>
      <p:sp>
        <p:nvSpPr>
          <p:cNvPr id="11" name="Shape 4"/>
          <p:cNvSpPr/>
          <p:nvPr/>
        </p:nvSpPr>
        <p:spPr>
          <a:xfrm>
            <a:off x="502920" y="178308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2" name="Shape 5"/>
          <p:cNvSpPr/>
          <p:nvPr/>
        </p:nvSpPr>
        <p:spPr>
          <a:xfrm>
            <a:off x="1051560" y="1920240"/>
            <a:ext cx="777240" cy="777240"/>
          </a:xfrm>
          <a:prstGeom prst="ellipse">
            <a:avLst/>
          </a:prstGeom>
          <a:solidFill>
            <a:srgbClr val="3A1C8C"/>
          </a:solidFill>
          <a:ln w="12700">
            <a:solidFill>
              <a:srgbClr val="B76CFF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1051560" y="1920240"/>
            <a:ext cx="77724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594360" y="2834640"/>
            <a:ext cx="1691640" cy="14630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Lead Name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/ Skill</a:t>
            </a:r>
            <a:endParaRPr lang="en-US" sz="1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/ Phone</a:t>
            </a:r>
            <a:endParaRPr lang="en-US" sz="1200" dirty="0"/>
          </a:p>
        </p:txBody>
      </p:sp>
      <p:sp>
        <p:nvSpPr>
          <p:cNvPr id="15" name="Shape 8"/>
          <p:cNvSpPr/>
          <p:nvPr/>
        </p:nvSpPr>
        <p:spPr>
          <a:xfrm>
            <a:off x="2560320" y="178308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6" name="Shape 9"/>
          <p:cNvSpPr/>
          <p:nvPr/>
        </p:nvSpPr>
        <p:spPr>
          <a:xfrm>
            <a:off x="3108960" y="1920240"/>
            <a:ext cx="777240" cy="777240"/>
          </a:xfrm>
          <a:prstGeom prst="ellipse">
            <a:avLst/>
          </a:prstGeom>
          <a:solidFill>
            <a:srgbClr val="3A1C8C"/>
          </a:solidFill>
          <a:ln w="12700">
            <a:solidFill>
              <a:srgbClr val="B76CFF"/>
            </a:solidFill>
            <a:prstDash val="solid"/>
          </a:ln>
        </p:spPr>
      </p:sp>
      <p:sp>
        <p:nvSpPr>
          <p:cNvPr id="17" name="Text 10"/>
          <p:cNvSpPr txBox="1"/>
          <p:nvPr/>
        </p:nvSpPr>
        <p:spPr>
          <a:xfrm>
            <a:off x="3108960" y="1920240"/>
            <a:ext cx="77724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651760" y="2834640"/>
            <a:ext cx="1691640" cy="14630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 2 Name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/ Skill</a:t>
            </a:r>
            <a:endParaRPr lang="en-US" sz="1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/ Phone</a:t>
            </a:r>
            <a:endParaRPr lang="en-US" sz="1200" dirty="0"/>
          </a:p>
        </p:txBody>
      </p:sp>
      <p:sp>
        <p:nvSpPr>
          <p:cNvPr id="19" name="Shape 12"/>
          <p:cNvSpPr/>
          <p:nvPr/>
        </p:nvSpPr>
        <p:spPr>
          <a:xfrm>
            <a:off x="4617720" y="178308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20" name="Shape 13"/>
          <p:cNvSpPr/>
          <p:nvPr/>
        </p:nvSpPr>
        <p:spPr>
          <a:xfrm>
            <a:off x="5166360" y="1920240"/>
            <a:ext cx="777240" cy="777240"/>
          </a:xfrm>
          <a:prstGeom prst="ellipse">
            <a:avLst/>
          </a:prstGeom>
          <a:solidFill>
            <a:srgbClr val="3A1C8C"/>
          </a:solidFill>
          <a:ln w="12700">
            <a:solidFill>
              <a:srgbClr val="B76CFF"/>
            </a:solidFill>
            <a:prstDash val="solid"/>
          </a:ln>
        </p:spPr>
      </p:sp>
      <p:sp>
        <p:nvSpPr>
          <p:cNvPr id="21" name="Text 14"/>
          <p:cNvSpPr txBox="1"/>
          <p:nvPr/>
        </p:nvSpPr>
        <p:spPr>
          <a:xfrm>
            <a:off x="5166360" y="1920240"/>
            <a:ext cx="77724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900" dirty="0"/>
          </a:p>
        </p:txBody>
      </p:sp>
      <p:sp>
        <p:nvSpPr>
          <p:cNvPr id="22" name="Text 15"/>
          <p:cNvSpPr txBox="1"/>
          <p:nvPr/>
        </p:nvSpPr>
        <p:spPr>
          <a:xfrm>
            <a:off x="4709160" y="2834640"/>
            <a:ext cx="1691640" cy="14630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 3 Name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/ Skill</a:t>
            </a:r>
            <a:endParaRPr lang="en-US" sz="1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/ Phone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6675120" y="178308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7223760" y="1920240"/>
            <a:ext cx="777240" cy="777240"/>
          </a:xfrm>
          <a:prstGeom prst="ellipse">
            <a:avLst/>
          </a:prstGeom>
          <a:solidFill>
            <a:srgbClr val="3A1C8C"/>
          </a:solidFill>
          <a:ln w="12700">
            <a:solidFill>
              <a:srgbClr val="B76CFF"/>
            </a:solidFill>
            <a:prstDash val="solid"/>
          </a:ln>
        </p:spPr>
      </p:sp>
      <p:sp>
        <p:nvSpPr>
          <p:cNvPr id="25" name="Text 18"/>
          <p:cNvSpPr txBox="1"/>
          <p:nvPr/>
        </p:nvSpPr>
        <p:spPr>
          <a:xfrm>
            <a:off x="7223760" y="1920240"/>
            <a:ext cx="77724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900" dirty="0"/>
          </a:p>
        </p:txBody>
      </p:sp>
      <p:sp>
        <p:nvSpPr>
          <p:cNvPr id="26" name="Text 19"/>
          <p:cNvSpPr txBox="1"/>
          <p:nvPr/>
        </p:nvSpPr>
        <p:spPr>
          <a:xfrm>
            <a:off x="6766560" y="2834640"/>
            <a:ext cx="1691640" cy="14630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 4 Name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/ Skill</a:t>
            </a:r>
            <a:endParaRPr lang="en-US" sz="12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C9C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/ Phone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STATEMENT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real-world problem. Who is affected and why does it matter?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327660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338632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Gaps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it handled today and where do existing solutions fall short?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05028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616000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Users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will use your solution?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SOLUTION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Explanation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your solution in a few lines: what it does and how it works.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327660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338632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Addresses the Problem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how each part of the solution tackles the problem stated earlier.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05028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616000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 &amp; Uniqueness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your idea different from existing solutions?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APPROACH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1783080" cy="1005840"/>
          </a:xfrm>
          <a:prstGeom prst="roundRect">
            <a:avLst>
              <a:gd name="adj" fmla="val 9091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502920" y="1371600"/>
            <a:ext cx="178308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/ Input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286000" y="160020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6"/>
          <p:cNvSpPr/>
          <p:nvPr/>
        </p:nvSpPr>
        <p:spPr>
          <a:xfrm>
            <a:off x="2606040" y="1371600"/>
            <a:ext cx="1783080" cy="1005840"/>
          </a:xfrm>
          <a:prstGeom prst="roundRect">
            <a:avLst>
              <a:gd name="adj" fmla="val 9091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4" name="Text 7"/>
          <p:cNvSpPr txBox="1"/>
          <p:nvPr/>
        </p:nvSpPr>
        <p:spPr>
          <a:xfrm>
            <a:off x="2606040" y="1371600"/>
            <a:ext cx="178308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Frontend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389120" y="160020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9"/>
          <p:cNvSpPr/>
          <p:nvPr/>
        </p:nvSpPr>
        <p:spPr>
          <a:xfrm>
            <a:off x="4709160" y="1371600"/>
            <a:ext cx="1783080" cy="1005840"/>
          </a:xfrm>
          <a:prstGeom prst="roundRect">
            <a:avLst>
              <a:gd name="adj" fmla="val 9091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7" name="Text 10"/>
          <p:cNvSpPr txBox="1"/>
          <p:nvPr/>
        </p:nvSpPr>
        <p:spPr>
          <a:xfrm>
            <a:off x="4709160" y="1371600"/>
            <a:ext cx="178308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/ AI Model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6492240" y="160020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2"/>
          <p:cNvSpPr/>
          <p:nvPr/>
        </p:nvSpPr>
        <p:spPr>
          <a:xfrm>
            <a:off x="6812280" y="1371600"/>
            <a:ext cx="1783080" cy="1005840"/>
          </a:xfrm>
          <a:prstGeom prst="roundRect">
            <a:avLst>
              <a:gd name="adj" fmla="val 9091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20" name="Text 13"/>
          <p:cNvSpPr txBox="1"/>
          <p:nvPr/>
        </p:nvSpPr>
        <p:spPr>
          <a:xfrm>
            <a:off x="6812280" y="1371600"/>
            <a:ext cx="178308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/ Output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502920" y="2606040"/>
            <a:ext cx="3977640" cy="187452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640080" y="2697480"/>
            <a:ext cx="3749040" cy="1691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Technologies Used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Frontend: add here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Backend: add here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/ ML &amp; Database: add here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/ APIs: add here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4663440" y="2606040"/>
            <a:ext cx="3977640" cy="1874520"/>
          </a:xfrm>
          <a:prstGeom prst="roundRect">
            <a:avLst>
              <a:gd name="adj" fmla="val 4878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24" name="Text 17"/>
          <p:cNvSpPr txBox="1"/>
          <p:nvPr/>
        </p:nvSpPr>
        <p:spPr>
          <a:xfrm>
            <a:off x="4800600" y="2697480"/>
            <a:ext cx="3749040" cy="1691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</a:t>
            </a:r>
            <a:endParaRPr lang="en-US" sz="1200" dirty="0"/>
          </a:p>
          <a:p>
            <a:pPr indent="0" marL="0"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Step-by-step approach to build and deploy the solution.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&amp; DEMO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 Screens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screenshots or demo link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327660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338632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&amp; Results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completed, metrics, outcomes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05028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616000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Challenges &amp; Next Steps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hurdles and future scope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FEASIBILITY &amp; VIABILITY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Feasibility Analysis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be built and deployed with available tech, time and resources?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327660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338632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Challenges &amp; Risks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Technical, operational or adoption risks.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050280" y="1371600"/>
            <a:ext cx="2590800" cy="3108960"/>
          </a:xfrm>
          <a:prstGeom prst="roundRect">
            <a:avLst>
              <a:gd name="adj" fmla="val 352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6160008" y="1463040"/>
            <a:ext cx="237134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Strategies to Overcome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your team will handle each challenge.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&amp; BENEFITS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1897380" cy="3108960"/>
          </a:xfrm>
          <a:prstGeom prst="roundRect">
            <a:avLst>
              <a:gd name="adj" fmla="val 481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167792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on Target Audience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benefits and how.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2583180" y="1371600"/>
            <a:ext cx="1897380" cy="3108960"/>
          </a:xfrm>
          <a:prstGeom prst="roundRect">
            <a:avLst>
              <a:gd name="adj" fmla="val 481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2692908" y="1463040"/>
            <a:ext cx="167792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Benefits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here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4663440" y="1371600"/>
            <a:ext cx="1897380" cy="3108960"/>
          </a:xfrm>
          <a:prstGeom prst="roundRect">
            <a:avLst>
              <a:gd name="adj" fmla="val 481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4773168" y="1463040"/>
            <a:ext cx="167792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 Benefits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here</a:t>
            </a:r>
            <a:endParaRPr lang="en-US" sz="1200" dirty="0"/>
          </a:p>
        </p:txBody>
      </p:sp>
      <p:sp>
        <p:nvSpPr>
          <p:cNvPr id="16" name="Shape 9"/>
          <p:cNvSpPr/>
          <p:nvPr/>
        </p:nvSpPr>
        <p:spPr>
          <a:xfrm>
            <a:off x="6743700" y="1371600"/>
            <a:ext cx="1897380" cy="3108960"/>
          </a:xfrm>
          <a:prstGeom prst="roundRect">
            <a:avLst>
              <a:gd name="adj" fmla="val 4819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7" name="Text 10"/>
          <p:cNvSpPr txBox="1"/>
          <p:nvPr/>
        </p:nvSpPr>
        <p:spPr>
          <a:xfrm>
            <a:off x="6853428" y="1463040"/>
            <a:ext cx="1677924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Benefits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here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JUSTIFICATION: WHY THIS SOLUTION?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2590800" cy="2148840"/>
          </a:xfrm>
          <a:prstGeom prst="roundRect">
            <a:avLst>
              <a:gd name="adj" fmla="val 4255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12648" y="1463040"/>
            <a:ext cx="2371344" cy="1965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Uniqueness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sets your idea apart?</a:t>
            </a:r>
            <a:endParaRPr lang="en-US" sz="1200" dirty="0"/>
          </a:p>
        </p:txBody>
      </p:sp>
      <p:sp>
        <p:nvSpPr>
          <p:cNvPr id="12" name="Shape 5"/>
          <p:cNvSpPr/>
          <p:nvPr/>
        </p:nvSpPr>
        <p:spPr>
          <a:xfrm>
            <a:off x="3276600" y="1371600"/>
            <a:ext cx="2590800" cy="2148840"/>
          </a:xfrm>
          <a:prstGeom prst="roundRect">
            <a:avLst>
              <a:gd name="adj" fmla="val 4255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3" name="Text 6"/>
          <p:cNvSpPr txBox="1"/>
          <p:nvPr/>
        </p:nvSpPr>
        <p:spPr>
          <a:xfrm>
            <a:off x="3386328" y="1463040"/>
            <a:ext cx="2371344" cy="1965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Feasibility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can it be built and deployed?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050280" y="1371600"/>
            <a:ext cx="2590800" cy="2148840"/>
          </a:xfrm>
          <a:prstGeom prst="roundRect">
            <a:avLst>
              <a:gd name="adj" fmla="val 4255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5" name="Text 8"/>
          <p:cNvSpPr txBox="1"/>
          <p:nvPr/>
        </p:nvSpPr>
        <p:spPr>
          <a:xfrm>
            <a:off x="6160008" y="1463040"/>
            <a:ext cx="2371344" cy="1965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&amp; Scalability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benefits and how can it grow?</a:t>
            </a:r>
            <a:endParaRPr lang="en-US" sz="1200" dirty="0"/>
          </a:p>
        </p:txBody>
      </p:sp>
      <p:sp>
        <p:nvSpPr>
          <p:cNvPr id="16" name="Shape 9"/>
          <p:cNvSpPr/>
          <p:nvPr/>
        </p:nvSpPr>
        <p:spPr>
          <a:xfrm>
            <a:off x="502920" y="3703320"/>
            <a:ext cx="8138160" cy="777240"/>
          </a:xfrm>
          <a:prstGeom prst="roundRect">
            <a:avLst>
              <a:gd name="adj" fmla="val 11765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7" name="Text 10"/>
          <p:cNvSpPr txBox="1"/>
          <p:nvPr/>
        </p:nvSpPr>
        <p:spPr>
          <a:xfrm>
            <a:off x="640080" y="3703320"/>
            <a:ext cx="786384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F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one? </a:t>
            </a:r>
            <a:pPr indent="0" marL="0">
              <a:buNone/>
            </a:pPr>
            <a:r>
              <a:rPr lang="en-US" sz="120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 up in one line why your approach is the best fit for this problem statement.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m/L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148304" cy="384048"/>
          </a:xfrm>
          <a:prstGeom prst="rect">
            <a:avLst/>
          </a:prstGeom>
        </p:spPr>
      </p:pic>
      <p:pic>
        <p:nvPicPr>
          <p:cNvPr id="3" name="Image 1" descr="/home/claude/im/L1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20" y="292608"/>
            <a:ext cx="399410" cy="384048"/>
          </a:xfrm>
          <a:prstGeom prst="rect">
            <a:avLst/>
          </a:prstGeom>
        </p:spPr>
      </p:pic>
      <p:pic>
        <p:nvPicPr>
          <p:cNvPr id="4" name="Image 2" descr="/home/claude/im/L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292608"/>
            <a:ext cx="779617" cy="384048"/>
          </a:xfrm>
          <a:prstGeom prst="rect">
            <a:avLst/>
          </a:prstGeom>
        </p:spPr>
      </p:pic>
      <p:pic>
        <p:nvPicPr>
          <p:cNvPr id="5" name="Image 3" descr="/home/claude/im/L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292608"/>
            <a:ext cx="384048" cy="384048"/>
          </a:xfrm>
          <a:prstGeom prst="rect">
            <a:avLst/>
          </a:prstGeom>
        </p:spPr>
      </p:pic>
      <p:pic>
        <p:nvPicPr>
          <p:cNvPr id="6" name="Image 4" descr="/home/claude/im/L1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92608"/>
            <a:ext cx="384048" cy="3840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2920" y="786384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&amp; REFERENCES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02920" y="475488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 TO THE FUTURE 2.0  |  KRATOS’26  |  14 &amp; 15 OCT 2026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138160" y="475488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A9A9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Shape 3"/>
          <p:cNvSpPr/>
          <p:nvPr/>
        </p:nvSpPr>
        <p:spPr>
          <a:xfrm>
            <a:off x="502920" y="1371600"/>
            <a:ext cx="8138160" cy="3108960"/>
          </a:xfrm>
          <a:prstGeom prst="roundRect">
            <a:avLst>
              <a:gd name="adj" fmla="val 2941"/>
            </a:avLst>
          </a:prstGeom>
          <a:solidFill>
            <a:srgbClr val="0B0B3A">
              <a:alpha val="70000"/>
            </a:srgbClr>
          </a:solidFill>
          <a:ln w="12700">
            <a:solidFill>
              <a:srgbClr val="7B3FE4"/>
            </a:solidFill>
            <a:prstDash val="solid"/>
          </a:ln>
        </p:spPr>
      </p:sp>
      <p:sp>
        <p:nvSpPr>
          <p:cNvPr id="11" name="Text 4"/>
          <p:cNvSpPr txBox="1"/>
          <p:nvPr/>
        </p:nvSpPr>
        <p:spPr>
          <a:xfrm>
            <a:off x="640080" y="1463040"/>
            <a:ext cx="7863840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Done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Summarise studies, surveys or data that support your idea.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B76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 &amp; Links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[1] Add reference or link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[2] Add reference or link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50" dirty="0">
                <a:solidFill>
                  <a:srgbClr val="E4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[3] Add reference or link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HTF 2.0 Template</dc:title>
  <dc:subject>PptxGenJS Presentation</dc:subject>
  <dc:creator>PptxGenJS</dc:creator>
  <cp:lastModifiedBy>PptxGenJS</cp:lastModifiedBy>
  <cp:revision>1</cp:revision>
  <dcterms:created xsi:type="dcterms:W3CDTF">2026-10-01T15:02:56Z</dcterms:created>
  <dcterms:modified xsi:type="dcterms:W3CDTF">2026-10-01T15:02:56Z</dcterms:modified>
</cp:coreProperties>
</file>